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3"/>
    <p:restoredTop sz="94718"/>
  </p:normalViewPr>
  <p:slideViewPr>
    <p:cSldViewPr snapToGrid="0" snapToObjects="1">
      <p:cViewPr varScale="1">
        <p:scale>
          <a:sx n="120" d="100"/>
          <a:sy n="120" d="100"/>
        </p:scale>
        <p:origin x="17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97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111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59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416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90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68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843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07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785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823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73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60BA8-AC17-9942-87C0-0AE91CF05D81}" type="datetimeFigureOut">
              <a:rPr lang="en-US" smtClean="0"/>
              <a:t>1/20/16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1CAE2-143E-AA4F-8312-D7ECCB4F3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42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tiff"/><Relationship Id="rId12" Type="http://schemas.openxmlformats.org/officeDocument/2006/relationships/image" Target="../media/image11.tiff"/><Relationship Id="rId13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t="11751" r="65677" b="55654"/>
          <a:stretch/>
        </p:blipFill>
        <p:spPr>
          <a:xfrm>
            <a:off x="4276110" y="3087671"/>
            <a:ext cx="2245255" cy="17014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4036" y="4718998"/>
            <a:ext cx="2540000" cy="14097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05228"/>
            <a:ext cx="4623536" cy="168894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2540000" cy="254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481" y="4718998"/>
            <a:ext cx="2540000" cy="1409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989422"/>
            <a:ext cx="2540000" cy="1168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/>
          <a:srcRect t="12216"/>
          <a:stretch/>
        </p:blipFill>
        <p:spPr>
          <a:xfrm>
            <a:off x="2540000" y="-15755"/>
            <a:ext cx="5036693" cy="31735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4718998"/>
            <a:ext cx="3819646" cy="213900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19646" y="5526976"/>
            <a:ext cx="2730500" cy="13310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50146" y="4264146"/>
            <a:ext cx="2593854" cy="259385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1"/>
          <a:srcRect l="10929" r="7356" b="90762"/>
          <a:stretch/>
        </p:blipFill>
        <p:spPr>
          <a:xfrm>
            <a:off x="6434746" y="3887124"/>
            <a:ext cx="1251035" cy="34724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581560" y="3200309"/>
            <a:ext cx="792538" cy="64432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13"/>
          <a:srcRect l="35452" r="37116"/>
          <a:stretch/>
        </p:blipFill>
        <p:spPr>
          <a:xfrm>
            <a:off x="7570381" y="0"/>
            <a:ext cx="1559648" cy="4264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554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</TotalTime>
  <Words>0</Words>
  <Application>Microsoft Macintosh PowerPoint</Application>
  <PresentationFormat>Letter Paper (8.5x11 in)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Emily Xie</dc:creator>
  <cp:lastModifiedBy>Emily Xie</cp:lastModifiedBy>
  <cp:revision>6</cp:revision>
  <dcterms:created xsi:type="dcterms:W3CDTF">2016-01-21T07:12:23Z</dcterms:created>
  <dcterms:modified xsi:type="dcterms:W3CDTF">2016-01-21T07:25:37Z</dcterms:modified>
</cp:coreProperties>
</file>

<file path=docProps/thumbnail.jpeg>
</file>